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CE7894-049B-451E-A431-769D6409A0ED}">
          <p14:sldIdLst>
            <p14:sldId id="256"/>
          </p14:sldIdLst>
        </p14:section>
        <p14:section name="Untitled Section" id="{1E4D4635-DB61-486F-A9AB-157978C3FDD5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75D5-60AA-4920-8D17-B79DB51CB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1A7D6-F0BD-43FA-B7AD-BE861B0DE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C7175-8921-4765-ACF5-95A73642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21291-421B-48B2-8FAA-5D94EAB1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6A51A-B63A-498A-8B3F-71E8AD9B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60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1BC15-1406-4B00-819E-3144C51D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2DC47-752B-46AA-9372-108054732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66D31-3789-427B-9D55-DF92C74D2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A2939-94D2-4FCC-B21F-EB46DF7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90ED0-4ED7-4774-A53C-997A6A07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06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67ED6-31CB-403D-B40F-C161467C2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178EF-8ED7-4E8E-BB5D-F63859EB7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6F121-24D0-47EB-937A-4AC313F5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1BE5E-C39B-4662-BB8E-C2FD46CA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ED74-5353-4C31-8E88-8E0BBAE3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435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408-091B-43B5-8334-648DF6F8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296AD-FF42-4806-B733-3B831F84F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948D1-70CE-41BF-9FFA-A5D6DCB0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6735-6D26-4778-A5F8-94A2BB84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6C8CE-5463-4958-B9DE-1D5D7542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85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7735-0A66-4CA3-8460-E2FF0C59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71ED0-A2EC-453A-8AF1-B85F82A6D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4EB78-13D4-4167-BC82-90B6A2D1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97C9D-40A3-4837-B14E-B4CA83CD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D456-19AF-46B8-B1EE-F9E19DCE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90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5EBC-20BA-4C96-8BF8-DF80C479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D01AF-5E80-482C-85A1-0ACB0BC0C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55EF4-62F4-4E79-BE7E-6C653CFA7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3A274-BA56-4EF1-A315-E9F1F474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C362F-E73D-41C4-AD62-B97D30D9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8CF11-5DA0-4B63-8574-C0E27642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CA11-2141-4ACD-ABC4-31CC83E9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40269-7E8C-4385-8002-2AA53FA1A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BD3F9-13C5-4B89-8C19-3184D226D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BF965-18D8-4D69-8408-85C8DAD13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F49B7-AFCE-4F4F-8887-CDA91C627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294EF-49B6-4DFA-8224-25A9EF87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31B012-D83F-43B2-9F7C-101C22A7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04227-798C-4A85-87B5-AC2E8696A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93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B95D-FDFD-45E1-96F5-52991C44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00B80-4FA9-4CC1-86B2-F2800EF9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BCA9C-86EC-42A9-9770-C0C3799DC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B21A7-08B5-419B-B936-0C2A856A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807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FCBBA-364C-4BF0-BAF2-115CBE052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4AA1B-A598-48FF-B428-DE2C6B92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785C-1177-4573-9A93-FE40E956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D17C-7906-489E-8D20-960EB00E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2A364-B904-4E28-98C3-85AA9F9AF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2CD2E-2353-433B-B9BD-A55F9B903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4B720-923E-415E-96D7-CB144498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0DD72-DC54-41E0-991F-EFEF867B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25A1A-808B-4CD7-B235-B9F3AC15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70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696C-5203-4AC2-AB0C-8EDA0BC4B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33315-BD26-47C7-829F-D02B75889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E41AB-1B2A-47D1-AD9A-850591D1A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E07C0-3AA4-4D83-B5A3-CD0E88B9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95CF-86F9-41F9-8DAB-E5597A62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03BB1-D76C-4306-9391-A96B310C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52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493A08-D2E4-4468-99AB-89B61C7C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56A37-8DAF-4CC2-852C-BD537E59D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2340A-2029-4B03-85E3-36C6E496C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497B-6C6F-4A8B-8733-26A4D8CDA8AF}" type="datetimeFigureOut">
              <a:rPr lang="en-IN" smtClean="0"/>
              <a:t>24-07-2019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0DCDC-A4B6-4449-B5EB-A7A65276C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640E8-D369-4D9B-868C-3D57F7017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258C0-E0CC-4FE6-AC6B-D4D40C9A01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78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787B-FBD8-4610-B05E-DF476F265E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F67AF-E16A-435E-8523-D0B6EDD4BD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8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E4BE-FCB5-414F-9058-08795E7B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BCFC-B369-4D26-A5BA-CF0DDFDEC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EDA28-8701-430B-8BB0-FD83C99D5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704850"/>
            <a:ext cx="101727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91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45B6-1DCD-47F1-A8B5-13E5D7A4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E162C-B8F7-458A-B610-F7C474ED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9F3AF-0A6B-4096-B0C8-AC8F0B0D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614362"/>
            <a:ext cx="103060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04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03EB-BCCA-4EA8-AF85-351680A4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4AE8-B816-46A6-B240-0E9482BF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55A15-B81A-4A04-B2DC-C40EBF24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495300"/>
            <a:ext cx="105251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1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3821-91E1-45EB-BD99-022EACB2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AA09-90D7-4218-A5B7-248D9C915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B2E6F-4C8B-4FE0-8756-144C5624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671512"/>
            <a:ext cx="98869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6846-DA6D-491F-9C85-81356B40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C6FF-220D-4195-8069-D9EE77B79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547E4-7E67-4AC6-90D6-441FC26D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3400"/>
            <a:ext cx="103441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6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E9B9-F71C-4425-8E1B-4867F78F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F828-C7C3-46B7-B937-403539947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83625-1170-4C50-B61D-0B63A1F9F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571500"/>
            <a:ext cx="103346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4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3272-E304-4041-B78D-AA5C29DA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D5D00-6049-4996-B588-54951FFA8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7C792-7244-4ABC-B18C-4FC7BBE7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638175"/>
            <a:ext cx="101631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6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1DC7-5379-4C80-826D-8B712241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064E-6AAB-4E93-B735-A313B6401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6EDCC-DDE2-4DF0-8D4A-0C9765F20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638175"/>
            <a:ext cx="101822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810E-7DCF-481C-8289-8C243547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71338-6E02-4374-B869-3AC5B2DB8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D472A-E4C8-4FD4-8115-2527510B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647700"/>
            <a:ext cx="100965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50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60FE-F3FA-465F-B09D-CF606A0A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2C09D-F9B2-447F-9DDD-B55B0E82B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3C0D3-AF76-44A7-B3DA-007F367C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728662"/>
            <a:ext cx="100965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EA57-D294-4BFC-8A08-A5A38CD0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914EF-54B3-4A6E-9AAE-A80B4972E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448A4-09A9-497A-9CAB-C0B32429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323975"/>
            <a:ext cx="98964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38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70EC-FBFA-4BA2-9990-C06E7F6D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504E-EEE0-427A-9A0B-C5855C283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F156C-AFAE-4AAA-9BCE-6DD13C8A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695325"/>
            <a:ext cx="98774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15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2149-1C59-47AE-AC6A-CAB918E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84B6-EC9C-4F13-8080-FCDE35A4C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3FB80-E37D-4F03-A652-6CFFB3E8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561975"/>
            <a:ext cx="100869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1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D7C4-CFF3-4128-AA9D-8194DC92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6636-BE7E-413C-9E55-3E842B25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0411A-0F76-4B48-9276-4BF1DCC0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585787"/>
            <a:ext cx="101631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69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D7C0-2BC6-4DD5-9D2C-70E284A2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81FF2-9EF9-41DC-8937-5B83B0222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79FA0-5C22-4BB6-AB05-CB05938D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519112"/>
            <a:ext cx="104489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44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6887-E884-42FD-AECB-0C86CFB5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47F7-755F-4751-A6E8-B699E2025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A4375-7CDD-4936-BF52-E8EB3A75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695325"/>
            <a:ext cx="102298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75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F04D-E41E-4B98-93A4-346FD6F1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8013-78BA-4D55-AE6A-5124A6454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8830B-1853-4971-AEF6-1D07BD2C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823912"/>
            <a:ext cx="103536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ECB7-4BFF-4EBE-8742-F9D33903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7DBC-784C-425F-9748-0144AB08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60C23-BFBB-46E6-9E80-F6D59A68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738187"/>
            <a:ext cx="96964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5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BAE2-74DD-48E1-BD87-515D6596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72DD4-6DF8-4B25-AD9A-466ED367C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36F29-39A2-45F5-8F12-92B2A013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723900"/>
            <a:ext cx="922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5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BDD8-BA2B-40B4-98DC-DB690769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E3665-186C-48CC-A206-9E8D7DE13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31108-8D61-4335-867F-5296AC15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719137"/>
            <a:ext cx="95535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4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0592-F6A1-4F7C-B814-37E0B085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050D3-7ACB-4891-93A4-DFEDB610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7088D-2622-4E38-8E5D-941094E7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71550"/>
            <a:ext cx="108204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9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ACEA-08BA-41F8-B190-8DD5C889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A2D3-3833-457D-ABE1-8EFB165F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9975E-1AAB-42BC-8FE6-1EDD7E91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771525"/>
            <a:ext cx="102203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8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C51C-A2B6-44BE-963C-7DFD502A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99AF0-9244-4A0B-8839-7FF9EAB6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56FB-B8DC-41E3-A6F7-DEBE3A05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928687"/>
            <a:ext cx="101727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9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7EAA-AF03-43F9-8799-931F308B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E791C-085C-4153-9BD4-B046E780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358EB-CC22-4876-8DB6-084DB4D4F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700087"/>
            <a:ext cx="102298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72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amarjeet singh</dc:creator>
  <cp:lastModifiedBy>amarjeet singh</cp:lastModifiedBy>
  <cp:revision>3</cp:revision>
  <dcterms:created xsi:type="dcterms:W3CDTF">2019-07-24T10:55:28Z</dcterms:created>
  <dcterms:modified xsi:type="dcterms:W3CDTF">2019-07-24T11:39:06Z</dcterms:modified>
</cp:coreProperties>
</file>